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65004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4880" y="267563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028684"/>
              </p:ext>
            </p:extLst>
          </p:nvPr>
        </p:nvGraphicFramePr>
        <p:xfrm>
          <a:off x="5059540" y="4847083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58010" y="4210857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юго-западный 7-12 м/с. Температура воздуха ночью 14-16, днем 23-25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398" y="37741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29503</TotalTime>
  <Words>577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4258</cp:revision>
  <cp:lastPrinted>2021-10-15T03:50:29Z</cp:lastPrinted>
  <dcterms:created xsi:type="dcterms:W3CDTF">2018-03-27T06:03:00Z</dcterms:created>
  <dcterms:modified xsi:type="dcterms:W3CDTF">2026-05-27T07:05:24Z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